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6 février 2014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daily routine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393162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what a </a:t>
            </a:r>
            <a:r>
              <a:rPr lang="en-US" sz="2800" smtClean="0">
                <a:latin typeface="Kristen ITC" pitchFamily="66" charset="0"/>
              </a:rPr>
              <a:t>reflexive verb is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0489" y="473309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Express impatience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362" y="603072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reflexive verbs in the present tense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9023</TotalTime>
  <Words>35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112</cp:revision>
  <dcterms:created xsi:type="dcterms:W3CDTF">2011-09-14T23:22:57Z</dcterms:created>
  <dcterms:modified xsi:type="dcterms:W3CDTF">2014-02-06T16:50:24Z</dcterms:modified>
</cp:coreProperties>
</file>